
<file path=[Content_Types].xml><?xml version="1.0" encoding="utf-8"?>
<Types xmlns="http://schemas.openxmlformats.org/package/2006/content-types">
  <Default Extension="emf" ContentType="image/x-em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7475200" cy="9753600"/>
  <p:notesSz cx="17475200" cy="97536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72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10640" y="3023616"/>
            <a:ext cx="1485392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50" b="0" i="0">
                <a:solidFill>
                  <a:srgbClr val="070707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621280" y="5462016"/>
            <a:ext cx="1223264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2600" y="3441700"/>
            <a:ext cx="11430000" cy="42037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6500" y="927100"/>
            <a:ext cx="4876800" cy="69850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75000" y="2070100"/>
            <a:ext cx="11125200" cy="3556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50" b="0" i="0">
                <a:solidFill>
                  <a:srgbClr val="070707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50" b="0" i="0">
                <a:solidFill>
                  <a:srgbClr val="070707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73760" y="2243328"/>
            <a:ext cx="7601712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999728" y="2243328"/>
            <a:ext cx="7601712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50" b="0" i="0">
                <a:solidFill>
                  <a:srgbClr val="070707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133626" y="2388658"/>
            <a:ext cx="2857500" cy="565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50" b="0" i="0">
                <a:solidFill>
                  <a:srgbClr val="070707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73760" y="2243328"/>
            <a:ext cx="15727680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941568" y="9070848"/>
            <a:ext cx="559206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73760" y="9070848"/>
            <a:ext cx="401929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582144" y="9070848"/>
            <a:ext cx="401929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EE96DAB-0136-437B-6177-966E5EB08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1" y="9832"/>
            <a:ext cx="17403097" cy="97339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33625" y="2388658"/>
            <a:ext cx="4001073" cy="4424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zh-TW" altLang="en-US" sz="2800" spc="-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且高效能的技術架構</a:t>
            </a:r>
            <a:endParaRPr sz="2800" spc="-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33599" y="8069439"/>
            <a:ext cx="8801100" cy="44499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180" dirty="0">
                <a:solidFill>
                  <a:srgbClr val="0505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”IOR”:</a:t>
            </a:r>
            <a:r>
              <a:rPr sz="2800" spc="-235" dirty="0">
                <a:solidFill>
                  <a:srgbClr val="0505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 </a:t>
            </a:r>
            <a:r>
              <a:rPr sz="2800" spc="-8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läI.°.&amp;B$fiBCJ¥Jt&amp;iä&amp;fiß</a:t>
            </a:r>
            <a:r>
              <a:rPr sz="2800" spc="-15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 </a:t>
            </a:r>
            <a:r>
              <a:rPr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'</a:t>
            </a:r>
            <a:r>
              <a:rPr sz="2800" spc="25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 </a:t>
            </a:r>
            <a:r>
              <a:rPr sz="2800" spc="-45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RJPß$</a:t>
            </a:r>
            <a:r>
              <a:rPr sz="2800" spc="-31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G</a:t>
            </a:r>
            <a:r>
              <a:rPr sz="2800" spc="-985" dirty="0">
                <a:solidFill>
                  <a:srgbClr val="0E0E0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-</a:t>
            </a:r>
            <a:r>
              <a:rPr sz="2800" spc="-2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&amp;&amp;ZE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49511" y="8069439"/>
            <a:ext cx="3482975" cy="44499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145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ifinE%'tAifiifiiöäA</a:t>
            </a:r>
            <a:r>
              <a:rPr sz="2800" spc="114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 </a:t>
            </a:r>
            <a:r>
              <a:rPr sz="2800" spc="-50" dirty="0">
                <a:solidFill>
                  <a:srgbClr val="11111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°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</p:txBody>
      </p:sp>
      <p:sp>
        <p:nvSpPr>
          <p:cNvPr id="5" name="AutoShape 2" descr="技術架構以 FastAPI 為核心框架，支援任務管理、社群互動與個人備忘錄三大功能。">
            <a:extLst>
              <a:ext uri="{FF2B5EF4-FFF2-40B4-BE49-F238E27FC236}">
                <a16:creationId xmlns:a16="http://schemas.microsoft.com/office/drawing/2014/main" id="{48240CC7-F65E-7A37-6F6D-63D4CA47B7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585200" y="4724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520B5D9-4CB0-9F6F-620C-C0911F1BC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白色, 黑與白, 設計 的圖片&#10;&#10;AI 產生的內容可能不正確。">
            <a:extLst>
              <a:ext uri="{FF2B5EF4-FFF2-40B4-BE49-F238E27FC236}">
                <a16:creationId xmlns:a16="http://schemas.microsoft.com/office/drawing/2014/main" id="{66799804-169C-9982-A0B3-7D67EC4C5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6"/>
            <a:ext cx="17475200" cy="9751828"/>
          </a:xfrm>
          <a:prstGeom prst="rect">
            <a:avLst/>
          </a:prstGeom>
        </p:spPr>
      </p:pic>
      <p:pic>
        <p:nvPicPr>
          <p:cNvPr id="5" name="圖片 4" descr="一張含有 文字, 螢幕擷取畫面, 軟體, 網頁 的圖片&#10;&#10;AI 產生的內容可能不正確。">
            <a:extLst>
              <a:ext uri="{FF2B5EF4-FFF2-40B4-BE49-F238E27FC236}">
                <a16:creationId xmlns:a16="http://schemas.microsoft.com/office/drawing/2014/main" id="{00412EB9-B34D-CF0D-3CC2-311ACD80E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84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FDC574F-2A48-A436-D6C2-00D6693E1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86"/>
            <a:ext cx="17475200" cy="97518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94D38B07-A5A8-04DD-F3D3-8CBB84B6E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86"/>
            <a:ext cx="17475200" cy="97518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pic>
        <p:nvPicPr>
          <p:cNvPr id="4" name="圖片 3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EE63DE27-AF31-EB6D-24C9-A6B9CE031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6"/>
            <a:ext cx="17475200" cy="975182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</TotalTime>
  <Words>29</Words>
  <Application>Microsoft Office PowerPoint</Application>
  <PresentationFormat>自訂</PresentationFormat>
  <Paragraphs>3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19" baseType="lpstr">
      <vt:lpstr>微軟正黑體</vt:lpstr>
      <vt:lpstr>Calibri</vt:lpstr>
      <vt:lpstr>Times New Roman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且高效能的技術架構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USER</cp:lastModifiedBy>
  <cp:revision>4</cp:revision>
  <dcterms:created xsi:type="dcterms:W3CDTF">2025-12-09T13:01:30Z</dcterms:created>
  <dcterms:modified xsi:type="dcterms:W3CDTF">2025-12-12T05:17:13Z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2025-12-09T00:00:00Z</vt:filetime>
  </property>
  <property fmtid="{D5CDD505-2E9C-101B-9397-08002B2CF9AE}" pid="3" name="LastSaved">
    <vt:filetime>2025-12-09T00:00:00Z</vt:filetime>
  </property>
</Properties>
</file>